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98" r:id="rId10"/>
    <p:sldId id="297" r:id="rId11"/>
    <p:sldId id="264" r:id="rId12"/>
    <p:sldId id="265" r:id="rId13"/>
    <p:sldId id="266" r:id="rId14"/>
    <p:sldId id="296" r:id="rId15"/>
    <p:sldId id="267" r:id="rId16"/>
    <p:sldId id="268" r:id="rId17"/>
    <p:sldId id="269" r:id="rId18"/>
    <p:sldId id="270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71" r:id="rId30"/>
    <p:sldId id="299" r:id="rId31"/>
    <p:sldId id="300" r:id="rId32"/>
    <p:sldId id="301" r:id="rId33"/>
    <p:sldId id="302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4C85-CF25-46A1-B036-BE7ABF0FCB9A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DACE-1377-4AB5-B997-C23BC6C37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4C85-CF25-46A1-B036-BE7ABF0FCB9A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DACE-1377-4AB5-B997-C23BC6C37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4C85-CF25-46A1-B036-BE7ABF0FCB9A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DACE-1377-4AB5-B997-C23BC6C37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4C85-CF25-46A1-B036-BE7ABF0FCB9A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DACE-1377-4AB5-B997-C23BC6C37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4C85-CF25-46A1-B036-BE7ABF0FCB9A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DACE-1377-4AB5-B997-C23BC6C37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4C85-CF25-46A1-B036-BE7ABF0FCB9A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DACE-1377-4AB5-B997-C23BC6C37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4C85-CF25-46A1-B036-BE7ABF0FCB9A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DACE-1377-4AB5-B997-C23BC6C37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4C85-CF25-46A1-B036-BE7ABF0FCB9A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DACE-1377-4AB5-B997-C23BC6C37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4C85-CF25-46A1-B036-BE7ABF0FCB9A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DACE-1377-4AB5-B997-C23BC6C37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4C85-CF25-46A1-B036-BE7ABF0FCB9A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DACE-1377-4AB5-B997-C23BC6C37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4C85-CF25-46A1-B036-BE7ABF0FCB9A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DACE-1377-4AB5-B997-C23BC6C37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44C85-CF25-46A1-B036-BE7ABF0FCB9A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6DACE-1377-4AB5-B997-C23BC6C37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Hold up the ‘+’ card if you think the answer is </a:t>
            </a:r>
            <a:r>
              <a:rPr lang="en-US" i="1" dirty="0" smtClean="0"/>
              <a:t>always</a:t>
            </a:r>
            <a:r>
              <a:rPr lang="en-US" dirty="0" smtClean="0"/>
              <a:t> positive.</a:t>
            </a:r>
          </a:p>
          <a:p>
            <a:endParaRPr lang="en-US" dirty="0" smtClean="0"/>
          </a:p>
          <a:p>
            <a:r>
              <a:rPr lang="en-US" dirty="0" smtClean="0"/>
              <a:t>Hold up the ‘-’ card if you think the answer is </a:t>
            </a:r>
            <a:r>
              <a:rPr lang="en-US" i="1" dirty="0" smtClean="0"/>
              <a:t>always</a:t>
            </a:r>
            <a:r>
              <a:rPr lang="en-US" dirty="0" smtClean="0"/>
              <a:t> negative.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endParaRPr lang="en-US" dirty="0" smtClean="0"/>
          </a:p>
          <a:p>
            <a:pPr lvl="1">
              <a:buNone/>
            </a:pPr>
            <a:r>
              <a:rPr lang="en-US" b="1" dirty="0" smtClean="0"/>
              <a:t> 		The ?? Card</a:t>
            </a:r>
          </a:p>
          <a:p>
            <a:endParaRPr lang="en-US" dirty="0" smtClean="0"/>
          </a:p>
          <a:p>
            <a:r>
              <a:rPr lang="en-US" dirty="0" smtClean="0"/>
              <a:t>Hold up the ‘??’ card if you cannot tell based on the given information (cannot be determined).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208756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a = -2 		b = 4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95400" y="3657600"/>
            <a:ext cx="6705600" cy="1447800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/>
              <a:t>-</a:t>
            </a:r>
            <a:r>
              <a:rPr lang="en-US" sz="7200" dirty="0" err="1" smtClean="0"/>
              <a:t>ab</a:t>
            </a:r>
            <a:endParaRPr lang="en-US" sz="7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208756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a = -2 		b = 4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95400" y="3657600"/>
            <a:ext cx="6705600" cy="1447800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/>
              <a:t>-(</a:t>
            </a:r>
            <a:r>
              <a:rPr lang="en-US" sz="7200" dirty="0" err="1" smtClean="0"/>
              <a:t>ab</a:t>
            </a:r>
            <a:r>
              <a:rPr lang="en-US" sz="72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208756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a = -2 		b = 4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95400" y="3657600"/>
            <a:ext cx="6705600" cy="1447800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/>
              <a:t>-(</a:t>
            </a:r>
            <a:r>
              <a:rPr lang="en-US" sz="7200" dirty="0" err="1" smtClean="0"/>
              <a:t>a+b</a:t>
            </a:r>
            <a:r>
              <a:rPr lang="en-US" sz="72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208756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a = -2 		b = 4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95400" y="3657600"/>
            <a:ext cx="6705600" cy="1447800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/>
              <a:t>-(a-b)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208756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a = -2 		b = 4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95400" y="3657600"/>
            <a:ext cx="6705600" cy="1447800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/>
              <a:t>-(a- -b)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208756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a = -2 		b = 4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95400" y="3657600"/>
            <a:ext cx="6705600" cy="2286000"/>
          </a:xfrm>
          <a:noFill/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7200" u="sng" dirty="0" smtClean="0"/>
              <a:t>a</a:t>
            </a:r>
          </a:p>
          <a:p>
            <a:pPr algn="ctr">
              <a:buNone/>
            </a:pPr>
            <a:r>
              <a:rPr lang="en-US" sz="7200" dirty="0" smtClean="0"/>
              <a:t>b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208756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a = -2 		b = 4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371600" y="3657600"/>
            <a:ext cx="6705600" cy="2057400"/>
          </a:xfrm>
          <a:noFill/>
          <a:ln>
            <a:solidFill>
              <a:srgbClr val="FF0000"/>
            </a:solidFill>
          </a:ln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7200" u="sng" dirty="0" smtClean="0"/>
              <a:t>-a</a:t>
            </a:r>
          </a:p>
          <a:p>
            <a:pPr algn="ctr">
              <a:buNone/>
            </a:pPr>
            <a:r>
              <a:rPr lang="en-US" sz="7200" dirty="0" smtClean="0"/>
              <a:t> 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208756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a = -2 		b = 4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95400" y="3657600"/>
            <a:ext cx="6705600" cy="1447800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/>
              <a:t>-(a/b)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19200" y="2133600"/>
            <a:ext cx="6705600" cy="1828800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dirty="0" smtClean="0"/>
              <a:t>x + 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19200" y="2133600"/>
            <a:ext cx="6705600" cy="1828800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dirty="0" smtClean="0"/>
              <a:t>x - 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208756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a = -2 		b = 4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95400" y="3657600"/>
            <a:ext cx="6705600" cy="1447800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/>
              <a:t>a + 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19200" y="2133600"/>
            <a:ext cx="6705600" cy="1828800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dirty="0" err="1" smtClean="0"/>
              <a:t>xy</a:t>
            </a:r>
            <a:endParaRPr lang="en-US" sz="8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19200" y="2133600"/>
            <a:ext cx="6705600" cy="2971800"/>
          </a:xfrm>
          <a:noFill/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8800" u="sng" dirty="0" smtClean="0"/>
              <a:t>x</a:t>
            </a:r>
            <a:r>
              <a:rPr lang="en-US" sz="8800" dirty="0" smtClean="0"/>
              <a:t> </a:t>
            </a:r>
          </a:p>
          <a:p>
            <a:pPr algn="ctr">
              <a:buNone/>
            </a:pPr>
            <a:r>
              <a:rPr lang="en-US" sz="8800" dirty="0" smtClean="0"/>
              <a:t>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19200" y="2133600"/>
            <a:ext cx="6705600" cy="1828800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dirty="0" smtClean="0"/>
              <a:t>|x + y|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19200" y="2133600"/>
            <a:ext cx="6705600" cy="1828800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dirty="0" smtClean="0"/>
              <a:t>|</a:t>
            </a:r>
            <a:r>
              <a:rPr lang="en-US" sz="8800" dirty="0" err="1" smtClean="0"/>
              <a:t>xy</a:t>
            </a:r>
            <a:r>
              <a:rPr lang="en-US" sz="8800" dirty="0" smtClean="0"/>
              <a:t>|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19200" y="2133600"/>
            <a:ext cx="6705600" cy="1828800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dirty="0" smtClean="0"/>
              <a:t>-|x + y|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19200" y="2133600"/>
            <a:ext cx="6705600" cy="1828800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dirty="0" smtClean="0"/>
              <a:t>-(x + 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19200" y="2133600"/>
            <a:ext cx="6705600" cy="1828800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dirty="0" smtClean="0"/>
              <a:t>-x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19200" y="2133600"/>
            <a:ext cx="6705600" cy="1828800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dirty="0" smtClean="0"/>
              <a:t>-(-(-y))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19200" y="2133600"/>
            <a:ext cx="6705600" cy="1828800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dirty="0" smtClean="0"/>
              <a:t>-(x – 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19200" y="2133600"/>
            <a:ext cx="6705600" cy="1828800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dirty="0" smtClean="0"/>
              <a:t>x</a:t>
            </a:r>
            <a:r>
              <a:rPr lang="en-US" sz="8800" baseline="30000" dirty="0" smtClean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208756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a = -2 		b = 4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95400" y="3657600"/>
            <a:ext cx="6705600" cy="1447800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/>
              <a:t>a - 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19200" y="2133600"/>
            <a:ext cx="6705600" cy="1828800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dirty="0" smtClean="0"/>
              <a:t>x</a:t>
            </a:r>
            <a:r>
              <a:rPr lang="en-US" sz="8800" baseline="30000" dirty="0" smtClean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19200" y="2133600"/>
            <a:ext cx="6705600" cy="1828800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dirty="0" smtClean="0"/>
              <a:t>-(x</a:t>
            </a:r>
            <a:r>
              <a:rPr lang="en-US" sz="8800" baseline="30000" dirty="0" smtClean="0"/>
              <a:t>2</a:t>
            </a:r>
            <a:r>
              <a:rPr lang="en-US" sz="8800" dirty="0" smtClean="0"/>
              <a:t>)</a:t>
            </a:r>
            <a:r>
              <a:rPr lang="en-US" sz="8800" baseline="30000" dirty="0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19200" y="2133600"/>
            <a:ext cx="6705600" cy="1828800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dirty="0" smtClean="0"/>
              <a:t>-4y</a:t>
            </a:r>
            <a:endParaRPr lang="en-US" sz="8800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19200" y="2133600"/>
            <a:ext cx="6705600" cy="1828800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dirty="0" smtClean="0"/>
              <a:t>3x</a:t>
            </a:r>
            <a:endParaRPr lang="en-US" sz="8800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208756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a = -2 		b = 4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95400" y="3657600"/>
            <a:ext cx="6705600" cy="1447800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/>
              <a:t>a + -b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208756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a = -2 		b = 4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95400" y="3657600"/>
            <a:ext cx="6705600" cy="1447800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/>
              <a:t>-a + 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208756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a = -2 		b = 4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95400" y="3657600"/>
            <a:ext cx="6705600" cy="1447800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err="1" smtClean="0"/>
              <a:t>ab</a:t>
            </a:r>
            <a:endParaRPr lang="en-US" sz="7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208756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a = -2 		b = 4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95400" y="3657600"/>
            <a:ext cx="6705600" cy="1447800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/>
              <a:t>|</a:t>
            </a:r>
            <a:r>
              <a:rPr lang="en-US" sz="7200" dirty="0" err="1" smtClean="0"/>
              <a:t>ab</a:t>
            </a:r>
            <a:r>
              <a:rPr lang="en-US" sz="7200" dirty="0" smtClean="0"/>
              <a:t>|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208756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a = -2 		b = 4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95400" y="3657600"/>
            <a:ext cx="6705600" cy="1447800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/>
              <a:t>-(-(-a))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208756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a = -2 		b = 4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95400" y="3657600"/>
            <a:ext cx="6705600" cy="1447800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/>
              <a:t>-(-(-b))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188</Words>
  <Application>Microsoft Office PowerPoint</Application>
  <PresentationFormat>On-screen Show (4:3)</PresentationFormat>
  <Paragraphs>60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Comparisons</vt:lpstr>
      <vt:lpstr>a = -2   b = 4</vt:lpstr>
      <vt:lpstr>a = -2   b = 4</vt:lpstr>
      <vt:lpstr>a = -2   b = 4</vt:lpstr>
      <vt:lpstr>a = -2   b = 4</vt:lpstr>
      <vt:lpstr>a = -2   b = 4</vt:lpstr>
      <vt:lpstr>a = -2   b = 4</vt:lpstr>
      <vt:lpstr>a = -2   b = 4</vt:lpstr>
      <vt:lpstr>a = -2   b = 4</vt:lpstr>
      <vt:lpstr>a = -2   b = 4</vt:lpstr>
      <vt:lpstr>a = -2   b = 4</vt:lpstr>
      <vt:lpstr>a = -2   b = 4</vt:lpstr>
      <vt:lpstr>a = -2   b = 4</vt:lpstr>
      <vt:lpstr>a = -2   b = 4</vt:lpstr>
      <vt:lpstr>a = -2   b = 4</vt:lpstr>
      <vt:lpstr>a = -2   b = 4</vt:lpstr>
      <vt:lpstr>a = -2   b = 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Comparisons</dc:title>
  <dc:creator>Kerri</dc:creator>
  <cp:lastModifiedBy>Carol</cp:lastModifiedBy>
  <cp:revision>11</cp:revision>
  <dcterms:created xsi:type="dcterms:W3CDTF">2012-09-03T16:18:32Z</dcterms:created>
  <dcterms:modified xsi:type="dcterms:W3CDTF">2012-12-21T01:21:56Z</dcterms:modified>
</cp:coreProperties>
</file>