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3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0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9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5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4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6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F834-2539-4272-AC5E-B121098C00F6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2234-18C1-4CB6-A817-606AA38FD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0" descr="Description: http://www.sciencebitz.com/wp-content/uploads/2007/09/growth_cur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3" y="5190490"/>
            <a:ext cx="190182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9" descr="Description: http://youcantouchthestars.net/wp-content/uploads/2010/05/Exponential-Grow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19" y="990600"/>
            <a:ext cx="19145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Splash</a:t>
            </a:r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5407406" y="1273683"/>
            <a:ext cx="1444625" cy="19659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4700000"/>
            </a:camera>
            <a:lightRig rig="threePt" dir="t"/>
          </a:scene3d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5271" cap="flat" cmpd="sng" algn="ctr">
                  <a:solidFill>
                    <a:srgbClr val="7D7D7D"/>
                  </a:solidFill>
                  <a:prstDash val="solid"/>
                  <a:round/>
                </a:ln>
                <a:gradFill>
                  <a:gsLst>
                    <a:gs pos="0">
                      <a:srgbClr val="FFFFFF"/>
                    </a:gs>
                    <a:gs pos="9000">
                      <a:srgbClr val="FFFFFF"/>
                    </a:gs>
                    <a:gs pos="50000">
                      <a:srgbClr val="7C7C7C"/>
                    </a:gs>
                    <a:gs pos="7900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Genetic Variation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/>
          <p:nvPr/>
        </p:nvSpPr>
        <p:spPr>
          <a:xfrm>
            <a:off x="1000125" y="2084705"/>
            <a:ext cx="1444625" cy="19659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5271" cap="flat" cmpd="sng" algn="ctr">
                  <a:solidFill>
                    <a:srgbClr val="7D7D7D"/>
                  </a:solidFill>
                  <a:prstDash val="solid"/>
                  <a:round/>
                </a:ln>
                <a:gradFill>
                  <a:gsLst>
                    <a:gs pos="0">
                      <a:srgbClr val="FFFFFF"/>
                    </a:gs>
                    <a:gs pos="9000">
                      <a:srgbClr val="FFFFFF"/>
                    </a:gs>
                    <a:gs pos="50000">
                      <a:srgbClr val="7C7C7C"/>
                    </a:gs>
                    <a:gs pos="7900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Beneficial Mutation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1000125" y="1152525"/>
            <a:ext cx="2156460" cy="932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Mutations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258763" y="4724400"/>
            <a:ext cx="3771900" cy="932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0E7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Population Change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3664521" y="5562600"/>
            <a:ext cx="2900045" cy="932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0E7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Linear Growth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4859718" y="4800600"/>
            <a:ext cx="3984625" cy="932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0E7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Exponential Growth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7"/>
          <p:cNvSpPr txBox="1"/>
          <p:nvPr/>
        </p:nvSpPr>
        <p:spPr>
          <a:xfrm>
            <a:off x="6934200" y="2514600"/>
            <a:ext cx="1970405" cy="1812290"/>
          </a:xfrm>
          <a:prstGeom prst="rect">
            <a:avLst/>
          </a:prstGeom>
          <a:noFill/>
          <a:ln>
            <a:noFill/>
          </a:ln>
          <a:effectLst/>
          <a:scene3d>
            <a:camera prst="perspectiveContrastingLeftFacing"/>
            <a:lightRig rig="threePt" dir="t"/>
          </a:scene3d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Logistic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Growth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4" name="Picture 8" descr="Description: http://www.austincc.edu/powens/+Topics/HTML/10-2/graph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04" y="3179699"/>
            <a:ext cx="2468563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Concept Splash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Splash</dc:title>
  <dc:creator>Carol</dc:creator>
  <cp:lastModifiedBy>Carol</cp:lastModifiedBy>
  <cp:revision>1</cp:revision>
  <dcterms:created xsi:type="dcterms:W3CDTF">2011-10-24T01:46:14Z</dcterms:created>
  <dcterms:modified xsi:type="dcterms:W3CDTF">2011-12-03T19:19:09Z</dcterms:modified>
</cp:coreProperties>
</file>