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3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7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2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4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36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0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9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5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4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6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F834-2539-4272-AC5E-B121098C00F6}" type="datetimeFigureOut">
              <a:rPr lang="en-US" smtClean="0"/>
              <a:t>12/3/2011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02234-18C1-4CB6-A817-606AA38FD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0" descr="Description: http://www.sciencebitz.com/wp-content/uploads/2007/09/growth_cur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3" y="5190490"/>
            <a:ext cx="1901825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9" descr="Description: http://youcantouchthestars.net/wp-content/uploads/2010/05/Exponential-Growt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019" y="990600"/>
            <a:ext cx="19145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Splash</a:t>
            </a:r>
            <a:endParaRPr lang="en-US" dirty="0"/>
          </a:p>
        </p:txBody>
      </p:sp>
      <p:sp>
        <p:nvSpPr>
          <p:cNvPr id="5" name="Text Box 1"/>
          <p:cNvSpPr txBox="1"/>
          <p:nvPr/>
        </p:nvSpPr>
        <p:spPr>
          <a:xfrm>
            <a:off x="5407406" y="1273683"/>
            <a:ext cx="1444625" cy="196596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14700000"/>
            </a:camera>
            <a:lightRig rig="threePt" dir="t"/>
          </a:scene3d>
        </p:spPr>
        <p:txBody>
          <a:bodyPr rot="0" spcFirstLastPara="0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ln w="5271" cap="flat" cmpd="sng" algn="ctr">
                  <a:solidFill>
                    <a:srgbClr val="7D7D7D"/>
                  </a:solidFill>
                  <a:prstDash val="solid"/>
                  <a:round/>
                </a:ln>
                <a:gradFill>
                  <a:gsLst>
                    <a:gs pos="0">
                      <a:srgbClr val="FFFFFF"/>
                    </a:gs>
                    <a:gs pos="9000">
                      <a:srgbClr val="FFFFFF"/>
                    </a:gs>
                    <a:gs pos="50000">
                      <a:srgbClr val="7C7C7C"/>
                    </a:gs>
                    <a:gs pos="7900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</a:rPr>
              <a:t>Genetic Variation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/>
          <p:nvPr/>
        </p:nvSpPr>
        <p:spPr>
          <a:xfrm>
            <a:off x="1000125" y="2084705"/>
            <a:ext cx="1444625" cy="196596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20100000"/>
            </a:camera>
            <a:lightRig rig="threePt" dir="t"/>
          </a:scene3d>
        </p:spPr>
        <p:txBody>
          <a:bodyPr rot="0" spcFirstLastPara="0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ln w="5271" cap="flat" cmpd="sng" algn="ctr">
                  <a:solidFill>
                    <a:srgbClr val="7D7D7D"/>
                  </a:solidFill>
                  <a:prstDash val="solid"/>
                  <a:round/>
                </a:ln>
                <a:gradFill>
                  <a:gsLst>
                    <a:gs pos="0">
                      <a:srgbClr val="FFFFFF"/>
                    </a:gs>
                    <a:gs pos="9000">
                      <a:srgbClr val="FFFFFF"/>
                    </a:gs>
                    <a:gs pos="50000">
                      <a:srgbClr val="7C7C7C"/>
                    </a:gs>
                    <a:gs pos="7900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</a:rPr>
              <a:t>Beneficial Mutation 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3"/>
          <p:cNvSpPr txBox="1"/>
          <p:nvPr/>
        </p:nvSpPr>
        <p:spPr>
          <a:xfrm>
            <a:off x="1000125" y="1152525"/>
            <a:ext cx="2156460" cy="93218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ln w="8890" cap="flat" cmpd="sng" algn="ctr">
                  <a:solidFill>
                    <a:srgbClr val="FFFFFF"/>
                  </a:solidFill>
                  <a:prstDash val="solid"/>
                  <a:miter lim="0"/>
                </a:ln>
                <a:gradFill>
                  <a:gsLst>
                    <a:gs pos="0">
                      <a:srgbClr val="505050"/>
                    </a:gs>
                    <a:gs pos="49000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algn="tl">
                    <a:srgbClr val="000000"/>
                  </a:outerShdw>
                </a:effectLst>
                <a:latin typeface="Calibri"/>
                <a:ea typeface="Calibri"/>
                <a:cs typeface="Times New Roman"/>
              </a:rPr>
              <a:t>Mutations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4"/>
          <p:cNvSpPr txBox="1"/>
          <p:nvPr/>
        </p:nvSpPr>
        <p:spPr>
          <a:xfrm>
            <a:off x="258763" y="4724400"/>
            <a:ext cx="3771900" cy="93218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ln w="15773" cap="flat" cmpd="sng" algn="ctr">
                  <a:gradFill>
                    <a:gsLst>
                      <a:gs pos="70000">
                        <a:srgbClr val="F16700"/>
                      </a:gs>
                      <a:gs pos="0">
                        <a:srgbClr val="FFAA65"/>
                      </a:gs>
                    </a:gsLst>
                    <a:lin ang="5400000" scaled="0"/>
                  </a:gradFill>
                  <a:prstDash val="solid"/>
                  <a:round/>
                </a:ln>
                <a:solidFill>
                  <a:srgbClr val="FFF0E7"/>
                </a:solidFill>
                <a:effectLst>
                  <a:outerShdw blurRad="50800" dist="40005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Population Change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3664521" y="5562600"/>
            <a:ext cx="2900045" cy="93218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ln w="15773" cap="flat" cmpd="sng" algn="ctr">
                  <a:gradFill>
                    <a:gsLst>
                      <a:gs pos="70000">
                        <a:srgbClr val="F16700"/>
                      </a:gs>
                      <a:gs pos="0">
                        <a:srgbClr val="FFAA65"/>
                      </a:gs>
                    </a:gsLst>
                    <a:lin ang="5400000" scaled="0"/>
                  </a:gradFill>
                  <a:prstDash val="solid"/>
                  <a:round/>
                </a:ln>
                <a:solidFill>
                  <a:srgbClr val="FFF0E7"/>
                </a:solidFill>
                <a:effectLst>
                  <a:outerShdw blurRad="50800" dist="40005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Linear Growth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Text Box 6"/>
          <p:cNvSpPr txBox="1"/>
          <p:nvPr/>
        </p:nvSpPr>
        <p:spPr>
          <a:xfrm>
            <a:off x="4859718" y="4800600"/>
            <a:ext cx="3984625" cy="93218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ln w="15773" cap="flat" cmpd="sng" algn="ctr">
                  <a:gradFill>
                    <a:gsLst>
                      <a:gs pos="70000">
                        <a:srgbClr val="F16700"/>
                      </a:gs>
                      <a:gs pos="0">
                        <a:srgbClr val="FFAA65"/>
                      </a:gs>
                    </a:gsLst>
                    <a:lin ang="5400000" scaled="0"/>
                  </a:gradFill>
                  <a:prstDash val="solid"/>
                  <a:round/>
                </a:ln>
                <a:solidFill>
                  <a:srgbClr val="FFF0E7"/>
                </a:solidFill>
                <a:effectLst>
                  <a:outerShdw blurRad="50800" dist="40005" dir="5400000" algn="tl">
                    <a:srgbClr val="000000">
                      <a:alpha val="33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Exponential Growth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7"/>
          <p:cNvSpPr txBox="1"/>
          <p:nvPr/>
        </p:nvSpPr>
        <p:spPr>
          <a:xfrm>
            <a:off x="6934200" y="2514600"/>
            <a:ext cx="1970405" cy="1812290"/>
          </a:xfrm>
          <a:prstGeom prst="rect">
            <a:avLst/>
          </a:prstGeom>
          <a:noFill/>
          <a:ln>
            <a:noFill/>
          </a:ln>
          <a:effectLst/>
          <a:scene3d>
            <a:camera prst="perspectiveContrastingLeftFacing"/>
            <a:lightRig rig="threePt" dir="t"/>
          </a:scene3d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cap="all" dirty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Calibri"/>
                <a:ea typeface="Calibri"/>
                <a:cs typeface="Times New Roman"/>
              </a:rPr>
              <a:t>Logistic 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cap="all" dirty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Calibri"/>
                <a:ea typeface="Calibri"/>
                <a:cs typeface="Times New Roman"/>
              </a:rPr>
              <a:t>Growth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2054" name="Picture 8" descr="Description: http://www.austincc.edu/powens/+Topics/HTML/10-2/graph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304" y="3179699"/>
            <a:ext cx="2468563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06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Concept Splash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Splash</dc:title>
  <dc:creator>Carol</dc:creator>
  <cp:lastModifiedBy>Carol</cp:lastModifiedBy>
  <cp:revision>1</cp:revision>
  <dcterms:created xsi:type="dcterms:W3CDTF">2011-10-24T01:46:14Z</dcterms:created>
  <dcterms:modified xsi:type="dcterms:W3CDTF">2011-12-03T19:19:09Z</dcterms:modified>
</cp:coreProperties>
</file>